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5"/>
  </p:notes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0" r:id="rId9"/>
    <p:sldId id="261" r:id="rId10"/>
    <p:sldId id="268" r:id="rId11"/>
    <p:sldId id="266" r:id="rId12"/>
    <p:sldId id="269" r:id="rId13"/>
    <p:sldId id="270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11C69D6-D2F1-43E5-B2BA-2CFD4474A64B}">
          <p14:sldIdLst>
            <p14:sldId id="256"/>
            <p14:sldId id="258"/>
            <p14:sldId id="259"/>
            <p14:sldId id="262"/>
            <p14:sldId id="263"/>
            <p14:sldId id="264"/>
            <p14:sldId id="265"/>
            <p14:sldId id="260"/>
            <p14:sldId id="261"/>
            <p14:sldId id="268"/>
            <p14:sldId id="266"/>
            <p14:sldId id="269"/>
            <p14:sldId id="270"/>
          </p14:sldIdLst>
        </p14:section>
        <p14:section name="Appendix" id="{45F84BF1-1517-444F-A4EC-A463B84D3EF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073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20.3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1,'54'0,"7"0,-8 0,-15 0,0 0,9 0,0 0,-2 0,-11 0,11 0,2 0,-7 0,22 0,-31 0,-2 0,-9 0,0 0,-4 0,3 0,-6 0,7 0,-4 0,4 0,0 0,0 0,0 0,4 0,15 0,-7 0,6 0,-10 0,-3 0,4 0,0 0,-4 0,3 0,-7 0,8 0,-8 0,-1 0,-1 0,-6 0,3 0,-4 0,-3 0,3 0,-3 0,3 0,-3 0,3 0,-3 0,3 0,0 0,1 0,-1 0,4 0,-3 0,6 0,-3 0,5 0,-1 0,-4 0,3 0,-2 0,0 0,7 0,-9 0,9 0,-7 0,3 3,0 0,0 4,0 0,4 0,-3-4,3 3,-4-5,0 2,-4-3,4 0,-4 3,1-2,-2 2,-2-3,-1 0,0 3,-3-3,0 3,-2-3,0 0,3 0,-2 0,0 0,2 0,-4 0,4 0,-2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5:21.3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0 122,'51'0,"-3"0,-17 0,11 0,-14 0,20 0,-12 0,4 0,-2 0,-7 0,7 0,-3 0,0 0,3 0,-8 0,4 0,-5 0,0 0,0 0,-4 0,4 0,-8 0,7 0,-7 0,3 0,-4 0,0 0,0 0,0 0,4 0,-3 0,7 0,-2 0,7 0,-2-3,7 2,-3-2,4-1,0 4,-4-4,3 0,-7 4,2-4,-4 4,1-3,-5 2,3-2,-7 3,7 0,-7 0,7 0,-7 0,8 0,-4 0,4 0,13 0,-10 0,10 0,-12 0,-1 0,0-4,0 4,0-4,0 4,1 0,-1 0,-4 0,3 0,-3 0,4 0,5 0,-4 0,8 0,-3 0,5 0,-6 0,5 0,-9 0,8 0,-8 0,9 0,-9-3,8 2,-3-2,5 3,-1-3,0 2,-4-3,3 1,5-2,-6 1,5-2,-12 5,3-3,7 1,-4 2,8-3,-9 0,4 4,1-4,-1 4,-4 0,3 0,-7 0,2 0,-3-3,3 2,-2-2,18 3,-17 0,17-4,-9 3,1-2,3 3,-4 0,-5-4,-2 4,-4-4,-3 4,-2-3,-4 3,0-3,4 3,-3 0,3 0,0 0,1 0,13 0,-10 0,9 0,-20 0,6 0,-6 0,0 0,-2 0,1 0,1 0,3 0,0 0,0 0,4 0,-3 0,7 0,-7 0,3 0,-4 3,0-3,0 6,-3-5,2 5,-6-5,3 4,-4-4,0 4,0-4,1 2,-1-3,-3 0,2 0,-4 0,1 0,3 0,-4 2,4-1,-3 1,-2-2,4 0,-2 0,0 0,2 0,-4 3,4-3,-1 3,3-3,0 2,-3-1,3 2,-3-3,0 0,3 3,-3-3,0 3,3-3,-3 0,3 0,-3 2,3-1,-6 1,3-2,-1 0,-2 0,4 0,-4 0,2 0,3 3,-4-2,4 1,-3-2,-2 0,4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23.6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0,'58'0,"1"0,-21 0,0 0,1 0,2 0,12 0,2 0,0 0,1 0,3 0,0 0,0 0,-1 0,-7 0,0 0,2 0,1 0,-8 0,1 0,7 0,-1 0,-9 0,-1 0,6 0,0 0,-8 0,-3 0,35 0,1 0,-14 0,4 0,-2 0,-10 0,0 0,-3 0,-8 0,-1 0,-2 0,-3 0,5 0,10 0,-3 0,0 0,1 0,-12 0,14 0,-9 0,-2 0,-5 0,-5 0,0 0,-4 0,4 0,-8 0,3 0,0 0,1 0,8 0,-2 0,2 0,-4 0,-4 0,0 0,-5 0,0 3,0-2,0 2,0-3,0 0,9 0,-7 0,7 0,-9 0,-3 0,-2 0,-3 0,-2 0,-2 0,0 0,-2 0,5 0,-5 0,2 0,2 0,-4 0,4 0,-3 0,-1 0,4 0,-1 0,3 0,4 0,-3 0,3 0,-1 0,-5 0,5 0,-6 0,1 0,-2 0,0 0,-2 0,5 0,-5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32.7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0 146,'0'74,"0"-14,0-20,0 2,0-3,0 1,0 0,0 1,0 6,0-2,0 11,0 10,0-29,0 9,0-16,0-10,0-7,0-5,0-47,0 13,0-44,0 12,0-7,0 27,0-2,0-2,0 1,0-21,0 22,0 1,0-16,0-15,0 18,0 6,0 12,0 9,0 4,0 8,0 5,0 2,0 51,0-1,0 0,0 3,0 18,0 10,4-16,1 11,4-12,-4-2,2-10,-6-10,5-8,-5-11,2-1,-3-7,0-1,0-2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37.1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52,'0'51,"0"0,0 3,0 0,0-5,0 0,0 11,0 0,0-11,0 0,0 7,0-1,0-14,0-3,0 3,0-3,0 1,0 13,0-18,0-16,0-7,0-37,0 4,0-26,0 8,0-12,0-12,0 22,0-2,0 1,0-1,-1-10,2 1,0 14,1 2,1-8,0 1,6-22,-4 1,3 7,-7 18,2 10,-3 13,0 2,0 8,3 1,-3 38,2 0,-2 36,0-4,0 7,0-10,0 6,0-8,0 6,0 0,0-14,0-11,0-10,0-6,0-4,0-7,0 2,0-8,0 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45.4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0,'51'3,"-1"-1,12-2,-8 0,15 0,-11 0,-10 0,12 0,-23 0,4 0,-1 0,3 0,-3 0,0 0,-7 0,39 0,-36 0,31 0,-25 0,9 0,-6 0,0 0,-1 0,-7 0,6 0,-8 0,4 0,1 4,4-4,-3 7,8-6,-8 3,4-1,-6-2,1 3,-5-1,3-2,-8 2,4-3,-5 0,5 3,-8-2,7 3,-8-4,0 3,3-2,-3 2,4 0,-4-2,3 2,-7-3,3 3,0-3,6 3,-4 0,3-2,-9 2,5-3,-4 0,3 3,0-2,1 2,0-3,3 0,-7 0,7 3,-6-2,2 2,0 0,-3-2,3 5,-4-5,0 2,4 0,-7-2,7 5,-11-5,2 2,-5-3,-2 0,0 0,-2 0,5 0,-6 0,3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46.9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0,'55'0,"8"0,9 0,-27 0,1 0,-3 0,1 0,6 0,0 0,-8 0,1 0,6 0,0 0,-9 0,1 0,8 0,0 0,-9 0,-1 0,23 0,-1 0,-20 0,10 0,0 0,-10 0,2 0,-12 0,7 0,-12 0,7 0,-8 0,4 0,1 0,-1 0,0 0,0 0,-4 0,3 0,-7 0,3 0,-4 0,-3 0,-1 0,-4 0,-3 0,0 0,2 0,-5 0,5 0,-3 0,-2 0,5 0,-5 0,8 0,-4 0,9 0,-6 0,7 0,-4 0,1 0,2 0,-2 0,-1 0,0 0,-4 0,0 0,-3 0,0 0,-1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8:48.3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0,'75'0,"-36"0,1 0,31 0,-29 0,0 0,1 0,0 0,6 0,1 0,1 0,-1 0,-2 0,-2 0,29 0,-8 0,-14 0,4 0,0 0,-11 0,-2 0,-9 0,3 0,-7 0,3 0,-5 0,-4 0,-1 0,-4 0,0 0,-3 0,-2 0,-3 0,-2 0,-2 0,0 0,-2 0,5 0,-5 0,4 0,-2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9:49.2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130 157,'0'62,"0"7,0-31,0 2,0-1,0 1,0 6,0-1,0 12,0 16,0-30,0 8,0-11,0-10,0-10,0-7,0-9,0-33,0 6,-4-34,-1 10,-4-17,4-8,1 34,0-1,1 0,0 0,-6-26,0-4,0 11,0 5,1 3,0 15,4 5,-2 9,5 6,-2 5,1 2,1 2,-1 47,-3 15,2-10,0 5,0 6,0 1,0-3,1 1,2 3,0 0,0 1,0-3,0-15,0-1,0 4,0-1,0 21,0-4,0-5,0-25,0-6,0-9,0-7,0 0,3-35,-2-2,5-40,0-5,-1 24,0-3,3 1,0-1,0-7,1 2,-1 14,0 3,-1-6,1 3,0-11,1-4,-1 18,-1 14,-3 6,-2 11,-2 3,0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11:05:17.7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14,'59'0,"-5"0,8 0,9 0,2 0,-32 0,2 0,-1 0,0 0,1 0,0 0,1 0,-2 0,20 0,11 0,-24 0,15 0,-1 0,-11 0,0 0,-8 0,-4 0,-1 0,-4 0,3 0,-8 0,8 0,-7 0,2 0,-4 0,5 0,-8 0,7 0,-8 0,0 0,-1 0,0 0,-3 0,3 0,0 0,-3 0,7 0,-3 0,5 0,-1 0,0 0,0 0,0 0,1 0,-1 0,0 0,0 0,-4 0,3 0,-3 0,4 0,18 0,-13 0,12 0,-17 0,0 0,-4 0,4 0,-8 0,3 0,-4 0,0 0,4 0,1 0,3 0,6 0,-4 0,4 0,-5 0,0 0,0 0,-4 0,-1 0,-4 0,-3 0,2 0,-3 0,1 0,2 0,-2 0,7 0,1 0,4 0,10 0,2 0,19 0,-7 0,2 0,-6 0,-8 0,4 0,-6 0,1 0,-1 0,-4 0,3 0,-8 0,8 0,-3 0,0 0,2 0,-6 0,7 0,-8 0,3 0,-4 0,0 0,-4 0,3 0,-3 0,0 0,3 0,-7 0,7 0,-7 0,8 0,-8 0,7 0,-7 0,7 0,-7 0,20 0,-13 0,19 0,-17 0,4 0,0 0,-4 0,4 0,-5 0,0 0,-4 0,-1 0,-4 0,4 0,-3 0,7 0,-7 0,7 0,-7 0,7 0,-7 0,7 0,-7 0,7 0,-7 0,7 0,-3 0,4 0,0 0,0 0,0 0,-4 0,3 0,-3 0,5 0,-5 0,3 0,-3 0,4 0,0 0,5 0,1 0,4 0,1 0,4 0,-3 0,8 0,-8 0,21 0,-18 0,8 0,-14 0,-7 0,2 0,-4 0,5 0,-4 0,4 0,-5 0,0-3,-4 2,-1-2,0 3,-3 0,3 0,0 0,-3 0,3 0,-4 0,4 0,-7 0,7-3,-8 2,4-2,-3 3,2 0,-2 0,3 0,0 0,0 0,0 0,0 0,4 0,-3 0,20 0,-12 0,9 0,-10 0,-7 0,7 0,-7 0,3 0,-4 0,0 0,0 0,-3 0,2 0,-6 0,6 0,-6 0,7 0,-7 0,6 0,-3 0,4 0,-3 0,2 0,-3 0,4 0,0 0,0 0,-3 0,2 0,-6 0,6 0,-6 0,3 0,-4 0,1 0,-1 0,-3 0,2 0,-4 0,1 3,0-3,-2 3,2-3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BE961-B9EF-4EB6-B855-EEFF23BA9EE4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AD35F-6F4E-4CC9-8889-A4CC4E5A9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75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74688" y="2057444"/>
            <a:ext cx="7794625" cy="27098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074" name="Titelplatzhalter 1"/>
          <p:cNvSpPr>
            <a:spLocks noGrp="1"/>
          </p:cNvSpPr>
          <p:nvPr>
            <p:ph type="ctrTitle"/>
          </p:nvPr>
        </p:nvSpPr>
        <p:spPr>
          <a:xfrm>
            <a:off x="674688" y="4903788"/>
            <a:ext cx="7801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075" name="Textplatzhalter 2"/>
          <p:cNvSpPr>
            <a:spLocks noGrp="1"/>
          </p:cNvSpPr>
          <p:nvPr>
            <p:ph type="subTitle" idx="1"/>
          </p:nvPr>
        </p:nvSpPr>
        <p:spPr>
          <a:xfrm>
            <a:off x="674688" y="5372100"/>
            <a:ext cx="780112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itchFamily="34" charset="0"/>
              <a:buNone/>
              <a:defRPr sz="2000" smtClean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674688" y="5679877"/>
            <a:ext cx="2133600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sp>
        <p:nvSpPr>
          <p:cNvPr id="3080" name="Rectangle 8"/>
          <p:cNvSpPr>
            <a:spLocks noChangeArrowheads="1"/>
          </p:cNvSpPr>
          <p:nvPr userDrawn="1"/>
        </p:nvSpPr>
        <p:spPr bwMode="auto">
          <a:xfrm>
            <a:off x="0" y="3354388"/>
            <a:ext cx="457200" cy="1508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8686800" y="3354388"/>
            <a:ext cx="457200" cy="1508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7228" y="235725"/>
            <a:ext cx="3495284" cy="10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447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6002"/>
            <a:ext cx="8532000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4"/>
            <a:ext cx="8532000" cy="50198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136922" indent="-136922">
              <a:defRPr sz="1800"/>
            </a:lvl2pPr>
            <a:lvl3pPr marL="403622" indent="-135731">
              <a:defRPr sz="1500"/>
            </a:lvl3pPr>
            <a:lvl4pPr marL="671513" indent="-136922">
              <a:defRPr/>
            </a:lvl4pPr>
            <a:lvl5pPr marL="939404" indent="-129779">
              <a:buFont typeface="Symbol" pitchFamily="18" charset="2"/>
              <a:buChar char="-"/>
              <a:defRPr sz="1200"/>
            </a:lvl5pPr>
            <a:lvl6pPr marL="1214438" indent="-135731">
              <a:buFont typeface="Symbol" pitchFamily="18" charset="2"/>
              <a:buChar char="-"/>
              <a:defRPr sz="12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6000" y="768351"/>
            <a:ext cx="8532000" cy="20774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1" y="6489702"/>
            <a:ext cx="207546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31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6000"/>
            <a:ext cx="8532000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4"/>
            <a:ext cx="8532000" cy="50198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0975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6000" y="768350"/>
            <a:ext cx="853200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207546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39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4800"/>
            <a:ext cx="853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2" y="1334936"/>
            <a:ext cx="4211136" cy="4325875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182563" indent="-182563">
              <a:defRPr sz="2000"/>
            </a:lvl2pPr>
            <a:lvl3pPr marL="538163" indent="-180975">
              <a:defRPr sz="1800"/>
            </a:lvl3pPr>
            <a:lvl4pPr marL="895350" indent="-182563">
              <a:defRPr sz="1800"/>
            </a:lvl4pPr>
            <a:lvl5pPr marL="1252538" indent="-173038">
              <a:buFont typeface="Symbol" pitchFamily="18" charset="2"/>
              <a:buChar char="-"/>
              <a:defRPr sz="1400"/>
            </a:lvl5pPr>
            <a:lvl6pPr marL="1619250" indent="-184150">
              <a:buFont typeface="Symbol" pitchFamily="18" charset="2"/>
              <a:buChar char="-"/>
              <a:defRPr sz="14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2" hasCustomPrompt="1"/>
          </p:nvPr>
        </p:nvSpPr>
        <p:spPr>
          <a:xfrm>
            <a:off x="4628453" y="1334936"/>
            <a:ext cx="4212335" cy="4325875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182563" indent="-182563">
              <a:defRPr sz="2000"/>
            </a:lvl2pPr>
            <a:lvl3pPr marL="538163" indent="-180975">
              <a:defRPr sz="1800"/>
            </a:lvl3pPr>
            <a:lvl4pPr marL="895350" indent="-182563">
              <a:defRPr sz="1800"/>
            </a:lvl4pPr>
            <a:lvl5pPr marL="1252538" indent="-173038">
              <a:buFont typeface="Symbol" pitchFamily="18" charset="2"/>
              <a:buChar char="-"/>
              <a:defRPr sz="1400"/>
            </a:lvl5pPr>
            <a:lvl6pPr marL="1619250" indent="-184150">
              <a:buFont typeface="Symbol" pitchFamily="18" charset="2"/>
              <a:buChar char="-"/>
              <a:defRPr sz="14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806030"/>
            <a:ext cx="4212336" cy="4445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28452" y="806030"/>
            <a:ext cx="4212336" cy="4445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763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4800"/>
            <a:ext cx="853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3"/>
            <a:ext cx="4211136" cy="47704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4150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2" hasCustomPrompt="1"/>
          </p:nvPr>
        </p:nvSpPr>
        <p:spPr>
          <a:xfrm>
            <a:off x="4628451" y="1192213"/>
            <a:ext cx="4212335" cy="47704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4150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799" y="6489700"/>
            <a:ext cx="2146169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617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 unter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3"/>
            <a:ext cx="8532000" cy="231298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0975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2" hasCustomPrompt="1"/>
          </p:nvPr>
        </p:nvSpPr>
        <p:spPr>
          <a:xfrm>
            <a:off x="306000" y="3649665"/>
            <a:ext cx="8532000" cy="231298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0975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" y="768350"/>
            <a:ext cx="853200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4800"/>
            <a:ext cx="853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18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057444"/>
            <a:ext cx="9144000" cy="480055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74" name="Titelplatzhalter 1"/>
          <p:cNvSpPr>
            <a:spLocks noGrp="1"/>
          </p:cNvSpPr>
          <p:nvPr>
            <p:ph type="ctrTitle" hasCustomPrompt="1"/>
          </p:nvPr>
        </p:nvSpPr>
        <p:spPr>
          <a:xfrm>
            <a:off x="304800" y="2651324"/>
            <a:ext cx="8533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mtClean="0"/>
            </a:lvl1pPr>
          </a:lstStyle>
          <a:p>
            <a:pPr lvl="0"/>
            <a:r>
              <a:rPr lang="de-DE" noProof="0" dirty="0"/>
              <a:t>Textformat durch Klicken bearbeiten</a:t>
            </a:r>
          </a:p>
        </p:txBody>
      </p:sp>
      <p:sp>
        <p:nvSpPr>
          <p:cNvPr id="3075" name="Textplatzhalter 2"/>
          <p:cNvSpPr>
            <a:spLocks noGrp="1"/>
          </p:cNvSpPr>
          <p:nvPr>
            <p:ph type="subTitle" idx="1"/>
          </p:nvPr>
        </p:nvSpPr>
        <p:spPr>
          <a:xfrm>
            <a:off x="304800" y="3119636"/>
            <a:ext cx="85332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itchFamily="34" charset="0"/>
              <a:buNone/>
              <a:defRPr sz="2000" smtClean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00" y="306000"/>
            <a:ext cx="3060000" cy="15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4662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184769"/>
            <a:ext cx="853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2" y="1334938"/>
            <a:ext cx="4211136" cy="4325875"/>
          </a:xfrm>
          <a:prstGeom prst="rect">
            <a:avLst/>
          </a:prstGeom>
        </p:spPr>
        <p:txBody>
          <a:bodyPr/>
          <a:lstStyle>
            <a:lvl1pPr>
              <a:defRPr sz="1500" b="0"/>
            </a:lvl1pPr>
            <a:lvl2pPr marL="136922" indent="-136922">
              <a:defRPr sz="1500"/>
            </a:lvl2pPr>
            <a:lvl3pPr marL="403622" indent="-135731">
              <a:defRPr sz="1350"/>
            </a:lvl3pPr>
            <a:lvl4pPr marL="671513" indent="-136922">
              <a:defRPr sz="1350"/>
            </a:lvl4pPr>
            <a:lvl5pPr marL="939404" indent="-129779">
              <a:buFont typeface="Symbol" pitchFamily="18" charset="2"/>
              <a:buChar char="-"/>
              <a:defRPr sz="1050"/>
            </a:lvl5pPr>
            <a:lvl6pPr marL="1214438" indent="-138113">
              <a:buFont typeface="Symbol" pitchFamily="18" charset="2"/>
              <a:buChar char="-"/>
              <a:defRPr sz="105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2" hasCustomPrompt="1"/>
          </p:nvPr>
        </p:nvSpPr>
        <p:spPr>
          <a:xfrm>
            <a:off x="4628454" y="1334938"/>
            <a:ext cx="4212335" cy="4325875"/>
          </a:xfrm>
          <a:prstGeom prst="rect">
            <a:avLst/>
          </a:prstGeom>
        </p:spPr>
        <p:txBody>
          <a:bodyPr/>
          <a:lstStyle>
            <a:lvl1pPr>
              <a:defRPr sz="1500" b="0"/>
            </a:lvl1pPr>
            <a:lvl2pPr marL="136922" indent="-136922">
              <a:defRPr sz="1500"/>
            </a:lvl2pPr>
            <a:lvl3pPr marL="403622" indent="-135731">
              <a:defRPr sz="1350"/>
            </a:lvl3pPr>
            <a:lvl4pPr marL="671513" indent="-136922">
              <a:defRPr sz="1350"/>
            </a:lvl4pPr>
            <a:lvl5pPr marL="939404" indent="-129779">
              <a:buFont typeface="Symbol" pitchFamily="18" charset="2"/>
              <a:buChar char="-"/>
              <a:defRPr sz="1050"/>
            </a:lvl5pPr>
            <a:lvl6pPr marL="1214438" indent="-138113">
              <a:buFont typeface="Symbol" pitchFamily="18" charset="2"/>
              <a:buChar char="-"/>
              <a:defRPr sz="105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806030"/>
            <a:ext cx="4212336" cy="444563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28452" y="806030"/>
            <a:ext cx="4212336" cy="444563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2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43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6002"/>
            <a:ext cx="8532000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4"/>
            <a:ext cx="8532000" cy="50198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136922" indent="-136922">
              <a:defRPr sz="1800"/>
            </a:lvl2pPr>
            <a:lvl3pPr marL="403622" indent="-135731">
              <a:defRPr sz="1500"/>
            </a:lvl3pPr>
            <a:lvl4pPr marL="671513" indent="-136922">
              <a:defRPr/>
            </a:lvl4pPr>
            <a:lvl5pPr marL="939404" indent="-129779">
              <a:buFont typeface="Symbol" pitchFamily="18" charset="2"/>
              <a:buChar char="-"/>
              <a:defRPr sz="1200"/>
            </a:lvl5pPr>
            <a:lvl6pPr marL="1214438" indent="-135731">
              <a:buFont typeface="Symbol" pitchFamily="18" charset="2"/>
              <a:buChar char="-"/>
              <a:defRPr sz="12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6000" y="768351"/>
            <a:ext cx="8532000" cy="20774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1" y="6489702"/>
            <a:ext cx="207546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24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6002"/>
            <a:ext cx="8532000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Textformat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4"/>
            <a:ext cx="8532000" cy="50198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136922" indent="-136922">
              <a:defRPr sz="1800"/>
            </a:lvl2pPr>
            <a:lvl3pPr marL="403622" indent="-135731">
              <a:defRPr sz="1500"/>
            </a:lvl3pPr>
            <a:lvl4pPr marL="671513" indent="-136922">
              <a:defRPr/>
            </a:lvl4pPr>
            <a:lvl5pPr marL="939404" indent="-129779">
              <a:buFont typeface="Symbol" pitchFamily="18" charset="2"/>
              <a:buChar char="-"/>
              <a:defRPr sz="1200"/>
            </a:lvl5pPr>
            <a:lvl6pPr marL="1214438" indent="-135731">
              <a:buFont typeface="Symbol" pitchFamily="18" charset="2"/>
              <a:buChar char="-"/>
              <a:defRPr sz="1200"/>
            </a:lvl6pPr>
          </a:lstStyle>
          <a:p>
            <a:pPr lvl="0"/>
            <a:r>
              <a:rPr lang="de-DE" dirty="0"/>
              <a:t>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6000" y="768351"/>
            <a:ext cx="8532000" cy="20774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1" y="6489702"/>
            <a:ext cx="207546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6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auto">
          <a:xfrm>
            <a:off x="306000" y="306000"/>
            <a:ext cx="853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durch Klicken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06000" y="1192213"/>
            <a:ext cx="85320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Textformat bearbeiten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09625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  <a:p>
            <a:pPr marL="2514600" marR="0" lvl="5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Sechste Ebene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2111375" y="6492875"/>
            <a:ext cx="55387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de-DE" dirty="0"/>
              <a:t>A quick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/>
              <a:t> </a:t>
            </a:r>
            <a:r>
              <a:rPr lang="en-US" dirty="0">
                <a:cs typeface="Calibri" pitchFamily="34" charset="0"/>
              </a:rPr>
              <a:t>· </a:t>
            </a:r>
            <a:r>
              <a:rPr lang="de-DE" dirty="0">
                <a:cs typeface="Calibri" pitchFamily="34" charset="0"/>
              </a:rPr>
              <a:t>19.9.2019</a:t>
            </a:r>
            <a:endParaRPr lang="de-DE" dirty="0"/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>
            <a:off x="307222" y="6484938"/>
            <a:ext cx="8532000" cy="0"/>
          </a:xfrm>
          <a:prstGeom prst="line">
            <a:avLst/>
          </a:prstGeom>
          <a:noFill/>
          <a:ln w="32385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2"/>
          <a:srcRect b="19185"/>
          <a:stretch/>
        </p:blipFill>
        <p:spPr>
          <a:xfrm>
            <a:off x="7523106" y="6538066"/>
            <a:ext cx="1314895" cy="2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marR="0" indent="-1809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Symbol" pitchFamily="18" charset="2"/>
        <a:buChar char="-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Symbol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Symbol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D2D Copyright &amp; </a:t>
            </a:r>
            <a:r>
              <a:rPr lang="de-DE" dirty="0" err="1"/>
              <a:t>Licence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C. Kreutz, A. </a:t>
            </a:r>
            <a:r>
              <a:rPr lang="de-DE" dirty="0" err="1"/>
              <a:t>Hauber</a:t>
            </a:r>
            <a:endParaRPr lang="de-DE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74688" y="5679877"/>
            <a:ext cx="3199728" cy="215444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3.11.20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85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C303C-7937-8647-804E-F040A601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license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F7FDD-5235-B940-BC76-EDD32D6E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502" y="2128146"/>
            <a:ext cx="3158352" cy="32444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 </a:t>
            </a:r>
            <a:r>
              <a:rPr lang="de-DE" dirty="0" err="1"/>
              <a:t>usage</a:t>
            </a:r>
            <a:r>
              <a:rPr lang="de-DE" dirty="0"/>
              <a:t>, also in </a:t>
            </a:r>
            <a:r>
              <a:rPr lang="de-DE" dirty="0" err="1"/>
              <a:t>industry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Encourage</a:t>
            </a:r>
            <a:r>
              <a:rPr lang="de-DE" dirty="0"/>
              <a:t> </a:t>
            </a:r>
            <a:r>
              <a:rPr lang="de-DE" dirty="0" err="1"/>
              <a:t>participation</a:t>
            </a:r>
            <a:r>
              <a:rPr lang="de-DE" dirty="0"/>
              <a:t> &amp; </a:t>
            </a:r>
            <a:r>
              <a:rPr lang="de-DE" dirty="0" err="1"/>
              <a:t>development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Mentioning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Andreas Raue (initial </a:t>
            </a:r>
            <a:r>
              <a:rPr lang="de-DE" dirty="0" err="1"/>
              <a:t>developer</a:t>
            </a:r>
            <a:r>
              <a:rPr lang="de-DE" dirty="0"/>
              <a:t>) &amp;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  <a:p>
            <a:pPr marL="257175" indent="-257175"/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06410B-8AF8-7F4A-BE6A-1C7FA3E0A0A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4341" y="2128146"/>
            <a:ext cx="3159251" cy="32444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Inclusion</a:t>
            </a:r>
            <a:r>
              <a:rPr lang="de-DE" dirty="0"/>
              <a:t> in a </a:t>
            </a:r>
            <a:r>
              <a:rPr lang="de-DE" dirty="0" err="1"/>
              <a:t>closed-source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non-</a:t>
            </a:r>
            <a:r>
              <a:rPr lang="de-DE" dirty="0" err="1"/>
              <a:t>free</a:t>
            </a:r>
            <a:r>
              <a:rPr lang="de-DE" dirty="0"/>
              <a:t>? /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?)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5912CF-F3E5-8142-BFA8-03A842C75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600" y="1731466"/>
            <a:ext cx="3159252" cy="333422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300A45-8EB3-8146-88B1-7D8E28D62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4339" y="1731466"/>
            <a:ext cx="3159252" cy="333422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want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606B3F-F46F-9B4E-B549-6E3303B14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10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07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3258F-A072-2844-A6B7-0B84CFD0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License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5F23B18-E953-524E-8AF6-3897CF29A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96385"/>
            <a:ext cx="3762910" cy="398940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10E1AD-35AD-294D-8BFF-4AF4443F8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license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840DEB-02DC-474D-977F-B297011CF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11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CBAF2177-22A0-494C-A768-D28A3706E3D6}"/>
                  </a:ext>
                </a:extLst>
              </p14:cNvPr>
              <p14:cNvContentPartPr/>
              <p14:nvPr/>
            </p14:nvContentPartPr>
            <p14:xfrm>
              <a:off x="3883239" y="2149901"/>
              <a:ext cx="756000" cy="1944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CBAF2177-22A0-494C-A768-D28A3706E3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7239" y="2078261"/>
                <a:ext cx="827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A54467BE-118D-CC4A-A394-3B6CFC61B39D}"/>
                  </a:ext>
                </a:extLst>
              </p14:cNvPr>
              <p14:cNvContentPartPr/>
              <p14:nvPr/>
            </p14:nvContentPartPr>
            <p14:xfrm>
              <a:off x="1581219" y="2293001"/>
              <a:ext cx="1222560" cy="270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A54467BE-118D-CC4A-A394-3B6CFC61B3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5219" y="2225501"/>
                <a:ext cx="1294200" cy="137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B11A208A-D8F3-4C48-8418-85EEA7A23162}"/>
                  </a:ext>
                </a:extLst>
              </p14:cNvPr>
              <p14:cNvContentPartPr/>
              <p14:nvPr/>
            </p14:nvContentPartPr>
            <p14:xfrm>
              <a:off x="5021019" y="3258521"/>
              <a:ext cx="15120" cy="32076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B11A208A-D8F3-4C48-8418-85EEA7A231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5019" y="3186521"/>
                <a:ext cx="8676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DD9A3192-D3F5-B443-AA6E-0627C978E50D}"/>
                  </a:ext>
                </a:extLst>
              </p14:cNvPr>
              <p14:cNvContentPartPr/>
              <p14:nvPr/>
            </p14:nvContentPartPr>
            <p14:xfrm>
              <a:off x="5033439" y="3768821"/>
              <a:ext cx="14850" cy="36072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DD9A3192-D3F5-B443-AA6E-0627C978E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8082" y="3696821"/>
                <a:ext cx="85211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E7E4B8F9-2F58-BB44-88B7-353EE74D6CDD}"/>
                  </a:ext>
                </a:extLst>
              </p14:cNvPr>
              <p14:cNvContentPartPr/>
              <p14:nvPr/>
            </p14:nvContentPartPr>
            <p14:xfrm>
              <a:off x="1435419" y="4805621"/>
              <a:ext cx="995220" cy="4077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E7E4B8F9-2F58-BB44-88B7-353EE74D6C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9426" y="4734095"/>
                <a:ext cx="1066847" cy="18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9DA7852A-9EEE-384B-87D9-AAC21A61364C}"/>
                  </a:ext>
                </a:extLst>
              </p14:cNvPr>
              <p14:cNvContentPartPr/>
              <p14:nvPr/>
            </p14:nvContentPartPr>
            <p14:xfrm>
              <a:off x="1451079" y="4931171"/>
              <a:ext cx="732510" cy="27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9DA7852A-9EEE-384B-87D9-AAC21A6136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5443" y="4877171"/>
                <a:ext cx="804141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4A388501-52C0-DC4B-943C-00E63BE38582}"/>
                  </a:ext>
                </a:extLst>
              </p14:cNvPr>
              <p14:cNvContentPartPr/>
              <p14:nvPr/>
            </p14:nvContentPartPr>
            <p14:xfrm>
              <a:off x="1450809" y="5039711"/>
              <a:ext cx="527580" cy="27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4A388501-52C0-DC4B-943C-00E63BE385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14821" y="4985711"/>
                <a:ext cx="599196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60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372CC-F082-7D42-8F6B-95B6FF66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License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8701A59-8BCC-8D41-B758-0BFD7E3B5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96385"/>
            <a:ext cx="4222319" cy="3764756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F74309-4B61-214E-8E58-816BE32EE5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BSD3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71998-DD17-B94F-A0A8-C949E4933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12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661FFC75-D344-C948-BDD8-BB0DDBA87831}"/>
                  </a:ext>
                </a:extLst>
              </p14:cNvPr>
              <p14:cNvContentPartPr/>
              <p14:nvPr/>
            </p14:nvContentPartPr>
            <p14:xfrm>
              <a:off x="4064679" y="3267971"/>
              <a:ext cx="46980" cy="39582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661FFC75-D344-C948-BDD8-BB0DDBA878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8816" y="3195938"/>
                <a:ext cx="118347" cy="539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77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9FE38-00FE-BA45-9A84-094ABD11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License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FA593F-A029-1B45-AC49-0CB79BD1EC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GNU GPL v3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1B124B-A48B-3C4F-822D-2591FEA99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13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A20B9AC-9F4E-854B-93BA-9A9F1C014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59731"/>
            <a:ext cx="3416157" cy="404237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A5E373EE-59A2-684A-B889-9F77C3E4E7BD}"/>
                  </a:ext>
                </a:extLst>
              </p14:cNvPr>
              <p14:cNvContentPartPr/>
              <p14:nvPr/>
            </p14:nvContentPartPr>
            <p14:xfrm>
              <a:off x="2068029" y="2187161"/>
              <a:ext cx="2665980" cy="540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A5E373EE-59A2-684A-B889-9F77C3E4E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2031" y="2115161"/>
                <a:ext cx="2737615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78ED29B6-F6D7-5543-92D4-8E5218E12C9F}"/>
                  </a:ext>
                </a:extLst>
              </p14:cNvPr>
              <p14:cNvContentPartPr/>
              <p14:nvPr/>
            </p14:nvContentPartPr>
            <p14:xfrm>
              <a:off x="1397619" y="2286251"/>
              <a:ext cx="1836000" cy="4401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78ED29B6-F6D7-5543-92D4-8E5218E12C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1619" y="2215048"/>
                <a:ext cx="1907640" cy="1867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7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</a:t>
            </a:r>
            <a:r>
              <a:rPr lang="de-DE" dirty="0"/>
              <a:t> #163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2472820"/>
            <a:ext cx="8531225" cy="245846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https://github.com/Data2Dynamics/d2d/issues/163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74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Statements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8000" y="4592575"/>
            <a:ext cx="3979879" cy="1067441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https://github.com/Data2Dynamics/d2d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8" y="2931684"/>
            <a:ext cx="4220666" cy="3315425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06000" y="261786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/>
              <a:t>https://github.com/Data2Dynamics/d2d/wiki/Copyright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2624"/>
            <a:ext cx="7380625" cy="10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91" y="1257687"/>
            <a:ext cx="3489766" cy="50196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74" y="1257687"/>
            <a:ext cx="5018718" cy="41827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cxnSp>
        <p:nvCxnSpPr>
          <p:cNvPr id="9" name="Gerade Verbindung mit Pfeil 8"/>
          <p:cNvCxnSpPr>
            <a:stCxn id="7" idx="1"/>
          </p:cNvCxnSpPr>
          <p:nvPr/>
        </p:nvCxnSpPr>
        <p:spPr>
          <a:xfrm flipH="1" flipV="1">
            <a:off x="1093509" y="1960775"/>
            <a:ext cx="2845065" cy="1388274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5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91" y="1257687"/>
            <a:ext cx="3489766" cy="50196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cxnSp>
        <p:nvCxnSpPr>
          <p:cNvPr id="9" name="Gerade Verbindung mit Pfeil 8"/>
          <p:cNvCxnSpPr>
            <a:stCxn id="3" idx="1"/>
          </p:cNvCxnSpPr>
          <p:nvPr/>
        </p:nvCxnSpPr>
        <p:spPr>
          <a:xfrm flipH="1" flipV="1">
            <a:off x="810705" y="2149311"/>
            <a:ext cx="3176101" cy="1279688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06" y="1847560"/>
            <a:ext cx="4705441" cy="31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8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KLU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45" y="1494099"/>
            <a:ext cx="5297219" cy="245512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04" y="2204512"/>
            <a:ext cx="5053205" cy="39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SUNDIALS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00" y="1201230"/>
            <a:ext cx="3810797" cy="28334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389" y="2370463"/>
            <a:ext cx="4647128" cy="37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d2d\arFramework3\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8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176" b="15204"/>
          <a:stretch/>
        </p:blipFill>
        <p:spPr>
          <a:xfrm>
            <a:off x="306000" y="1192214"/>
            <a:ext cx="3854762" cy="425648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313" y="2934987"/>
            <a:ext cx="5247350" cy="337300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282" y="139795"/>
            <a:ext cx="4378616" cy="242520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cxnSp>
        <p:nvCxnSpPr>
          <p:cNvPr id="11" name="Gerade Verbindung mit Pfeil 10"/>
          <p:cNvCxnSpPr/>
          <p:nvPr/>
        </p:nvCxnSpPr>
        <p:spPr>
          <a:xfrm flipH="1">
            <a:off x="2181981" y="1359505"/>
            <a:ext cx="2155301" cy="1205499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04800" y="558316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literature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054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Biomodels Database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700" y="1045349"/>
            <a:ext cx="7050599" cy="272555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9</a:t>
            </a:fld>
            <a:r>
              <a:rPr lang="de-DE"/>
              <a:t> </a:t>
            </a:r>
            <a:r>
              <a:rPr lang="en-US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3. November 2020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53" y="4028710"/>
            <a:ext cx="6689462" cy="21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0755"/>
      </p:ext>
    </p:extLst>
  </p:cSld>
  <p:clrMapOvr>
    <a:masterClrMapping/>
  </p:clrMapOvr>
</p:sld>
</file>

<file path=ppt/theme/theme1.xml><?xml version="1.0" encoding="utf-8"?>
<a:theme xmlns:a="http://schemas.openxmlformats.org/drawingml/2006/main" name="UKF_PPT_4zu3_2012 07 25">
  <a:themeElements>
    <a:clrScheme name="UKF_Farben_PPT">
      <a:dk1>
        <a:srgbClr val="4B4B4B"/>
      </a:dk1>
      <a:lt1>
        <a:srgbClr val="FFFFFF"/>
      </a:lt1>
      <a:dk2>
        <a:srgbClr val="C8C8C8"/>
      </a:dk2>
      <a:lt2>
        <a:srgbClr val="FFFFFF"/>
      </a:lt2>
      <a:accent1>
        <a:srgbClr val="C8C8C8"/>
      </a:accent1>
      <a:accent2>
        <a:srgbClr val="767778"/>
      </a:accent2>
      <a:accent3>
        <a:srgbClr val="004B96"/>
      </a:accent3>
      <a:accent4>
        <a:srgbClr val="73AF55"/>
      </a:accent4>
      <a:accent5>
        <a:srgbClr val="F5AF32"/>
      </a:accent5>
      <a:accent6>
        <a:srgbClr val="BE0028"/>
      </a:accent6>
      <a:hlink>
        <a:srgbClr val="BE0028"/>
      </a:hlink>
      <a:folHlink>
        <a:srgbClr val="004B96"/>
      </a:folHlink>
    </a:clrScheme>
    <a:fontScheme name="UKF_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UKF_PPT_4zu3_2012 07 25</Template>
  <TotalTime>0</TotalTime>
  <Words>182</Words>
  <Application>Microsoft Macintosh PowerPoint</Application>
  <PresentationFormat>Bildschirmpräsentation (4:3)</PresentationFormat>
  <Paragraphs>44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UKF_PPT_4zu3_2012 07 25</vt:lpstr>
      <vt:lpstr>D2D Copyright &amp; Licence</vt:lpstr>
      <vt:lpstr>Issue #163</vt:lpstr>
      <vt:lpstr>Existing Statements</vt:lpstr>
      <vt:lpstr>Third party code</vt:lpstr>
      <vt:lpstr>Third party code</vt:lpstr>
      <vt:lpstr>KLU</vt:lpstr>
      <vt:lpstr>SUNDIALS</vt:lpstr>
      <vt:lpstr>Example models</vt:lpstr>
      <vt:lpstr>Examples from Biomodels Database</vt:lpstr>
      <vt:lpstr>Requirements for license</vt:lpstr>
      <vt:lpstr>License examples</vt:lpstr>
      <vt:lpstr>License examples</vt:lpstr>
      <vt:lpstr>License examples</vt:lpstr>
    </vt:vector>
  </TitlesOfParts>
  <Company>Uniklinik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Dr. Ingvild Arpe</dc:creator>
  <cp:lastModifiedBy>Adrian Hauber</cp:lastModifiedBy>
  <cp:revision>312</cp:revision>
  <dcterms:created xsi:type="dcterms:W3CDTF">2012-07-31T08:40:14Z</dcterms:created>
  <dcterms:modified xsi:type="dcterms:W3CDTF">2020-11-03T11:23:30Z</dcterms:modified>
</cp:coreProperties>
</file>